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-4092" y="-22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1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7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9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31D2-203A-4C50-A8DC-95DD14D11B6F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Alpha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1/26/2015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0800" y="6338500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Connect</a:t>
            </a:r>
            <a:r>
              <a:rPr lang="ja-JP" altLang="en-US" sz="1200" b="1" dirty="0" smtClean="0"/>
              <a:t>の修正により、大幅に改善</a:t>
            </a:r>
            <a:endParaRPr lang="en-US" sz="12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014826" cy="49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Mountains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90699"/>
            <a:ext cx="4495800" cy="43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5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Canberra South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6338500"/>
            <a:ext cx="670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Example</a:t>
            </a:r>
            <a:r>
              <a:rPr lang="ja-JP" altLang="en-US" sz="1200" b="1" dirty="0" smtClean="0"/>
              <a:t>同士でも、</a:t>
            </a:r>
            <a:r>
              <a:rPr lang="en-US" altLang="ja-JP" sz="1200" b="1" dirty="0" smtClean="0"/>
              <a:t>connect</a:t>
            </a:r>
            <a:r>
              <a:rPr lang="ja-JP" altLang="en-US" sz="1200" b="1" dirty="0" smtClean="0"/>
              <a:t>のせいで、</a:t>
            </a:r>
            <a:r>
              <a:rPr lang="en-US" altLang="ja-JP" sz="1200" b="1" dirty="0" smtClean="0"/>
              <a:t>Example</a:t>
            </a:r>
            <a:r>
              <a:rPr lang="ja-JP" altLang="en-US" sz="1200" b="1" dirty="0" smtClean="0"/>
              <a:t>と全く同じにはならない。とりあえず、これで良しとする。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479948" cy="47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743200" y="3746713"/>
            <a:ext cx="1295400" cy="25016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533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73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 2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40" y="1447800"/>
            <a:ext cx="5181600" cy="519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0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333500"/>
            <a:ext cx="760831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1600" y="6400800"/>
            <a:ext cx="3716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とりあえ</a:t>
            </a:r>
            <a:r>
              <a:rPr lang="ja-JP" altLang="en-US" sz="1200" b="1" dirty="0" smtClean="0"/>
              <a:t>ず明らかなバグは改修したが、プラザがない？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317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72001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92</Words>
  <Application>Microsoft Office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Alpha 1</vt:lpstr>
      <vt:lpstr>Rivers</vt:lpstr>
      <vt:lpstr>Mountains</vt:lpstr>
      <vt:lpstr>Canberra South</vt:lpstr>
      <vt:lpstr>Content Generation</vt:lpstr>
      <vt:lpstr>Content Generation 2</vt:lpstr>
      <vt:lpstr>Sequence</vt:lpstr>
      <vt:lpstr>Blending</vt:lpstr>
    </vt:vector>
  </TitlesOfParts>
  <Company>Department of Computer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1</dc:title>
  <dc:creator>gnishida</dc:creator>
  <cp:lastModifiedBy>gnishida</cp:lastModifiedBy>
  <cp:revision>17</cp:revision>
  <dcterms:created xsi:type="dcterms:W3CDTF">2015-01-26T16:24:24Z</dcterms:created>
  <dcterms:modified xsi:type="dcterms:W3CDTF">2015-01-26T23:31:52Z</dcterms:modified>
</cp:coreProperties>
</file>